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20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377B-64BB-4656-AF47-57A98C50BB0A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EFA1-89E9-491A-A757-6E0A4B9691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coolsen.ru/wp-content/uploads/2021/11/159-20211102_1522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olsen.ru/wp-content/uploads/2021/11/159-20211102_1522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olsen.ru/wp-content/uploads/2021/11/159-20211102_1522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catherineasquithgallery.com/uploads/posts/2021-03/1614692324_90-p-fon-s-ramkoi-dlya-slaida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1000108"/>
            <a:ext cx="5643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0" dirty="0" smtClean="0"/>
          </a:p>
          <a:p>
            <a:pPr algn="ctr"/>
            <a:endParaRPr lang="ru-RU" sz="2400" i="0" dirty="0" smtClean="0"/>
          </a:p>
          <a:p>
            <a:r>
              <a:rPr lang="ru-RU" sz="2800" b="1" i="0" dirty="0" smtClean="0"/>
              <a:t>Цель</a:t>
            </a:r>
            <a:r>
              <a:rPr lang="ru-RU" sz="2800" i="0" dirty="0" smtClean="0"/>
              <a:t>: создать праздничную атмосферу доставить детям удовольствие в играх.</a:t>
            </a:r>
            <a:endParaRPr lang="ru-RU" sz="2800" dirty="0" smtClean="0"/>
          </a:p>
          <a:p>
            <a:r>
              <a:rPr lang="ru-RU" sz="2800" b="1" i="0" dirty="0" smtClean="0"/>
              <a:t>Задачи:</a:t>
            </a:r>
          </a:p>
          <a:p>
            <a:r>
              <a:rPr lang="ru-RU" sz="2800" i="0" dirty="0" smtClean="0"/>
              <a:t>-закрепление знаний детей правил вежливого общения</a:t>
            </a:r>
            <a:r>
              <a:rPr lang="ru-RU" sz="2800" dirty="0" smtClean="0"/>
              <a:t> </a:t>
            </a:r>
          </a:p>
          <a:p>
            <a:r>
              <a:rPr lang="ru-RU" sz="2800" i="0" dirty="0" smtClean="0"/>
              <a:t>- воспитание доброжелательности. </a:t>
            </a:r>
            <a:endParaRPr lang="ru-RU" sz="28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714356"/>
            <a:ext cx="6345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Развлечение 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«День рождения Мишки»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692324_90-p-fon-s-ramkoi-dlya-slaida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6823" y="1687699"/>
            <a:ext cx="4929222" cy="36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67185" y="1690675"/>
            <a:ext cx="49530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2324_90-p-fon-s-ramkoi-dlya-slaida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0989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0079" y="1252504"/>
            <a:ext cx="4686181" cy="351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76114" y="1967500"/>
            <a:ext cx="4881596" cy="36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2022-03-13T06:14:15Z</dcterms:created>
  <dcterms:modified xsi:type="dcterms:W3CDTF">2022-03-13T06:41:59Z</dcterms:modified>
</cp:coreProperties>
</file>